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90" r:id="rId16"/>
    <p:sldId id="280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33"/>
    <p:restoredTop sz="72321" autoAdjust="0"/>
  </p:normalViewPr>
  <p:slideViewPr>
    <p:cSldViewPr snapToGrid="0" snapToObjects="1">
      <p:cViewPr varScale="1">
        <p:scale>
          <a:sx n="67" d="100"/>
          <a:sy n="67" d="100"/>
        </p:scale>
        <p:origin x="15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15.01.19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15.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B73514-C8FE-5147-AFB2-AB983455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5CBCE2-F8CA-BF42-A98C-81284B90B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Steganalyse bezeichnet die Disziplin Veränderungen in einem Medium zu erkennen und ggf. zu extrahieren</a:t>
            </a:r>
          </a:p>
          <a:p>
            <a:r>
              <a:rPr lang="de-DE" dirty="0"/>
              <a:t>Angriffe auf Bilder als Medium: </a:t>
            </a:r>
          </a:p>
          <a:p>
            <a:pPr lvl="1"/>
            <a:r>
              <a:rPr lang="de-DE" dirty="0"/>
              <a:t>Visueller Angriff (Sichtbarmachung eines Musters)</a:t>
            </a:r>
          </a:p>
          <a:p>
            <a:pPr lvl="1"/>
            <a:r>
              <a:rPr lang="de-DE" dirty="0" err="1"/>
              <a:t>Histrogramm</a:t>
            </a:r>
            <a:r>
              <a:rPr lang="de-DE" dirty="0"/>
              <a:t>-Angriff(Prüfung auf hohe Varianz bei häufig   vorkommenden Pixel-Werten)</a:t>
            </a:r>
          </a:p>
          <a:p>
            <a:r>
              <a:rPr lang="de-DE" dirty="0"/>
              <a:t>Anfälligkeit für diese Angriffe kann verringert werden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749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Erläuterung eines </a:t>
            </a:r>
            <a:r>
              <a:rPr lang="de-DE" b="1"/>
              <a:t>Histogrammes</a:t>
            </a:r>
            <a:endParaRPr lang="de-DE" b="1" dirty="0"/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dem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4114" y="5746710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0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70159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8019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0233" y="574112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28976" y="574038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3" y="2789537"/>
            <a:ext cx="2989498" cy="19889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596" y="2789537"/>
            <a:ext cx="2752898" cy="198898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309" y="2789537"/>
            <a:ext cx="2990491" cy="198898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435</Words>
  <Application>Microsoft Macintosh PowerPoint</Application>
  <PresentationFormat>Bildschirmpräsentation (4:3)</PresentationFormat>
  <Paragraphs>98</Paragraphs>
  <Slides>16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Zusammenfassung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142</cp:revision>
  <cp:lastPrinted>2018-11-12T14:04:00Z</cp:lastPrinted>
  <dcterms:created xsi:type="dcterms:W3CDTF">2018-03-29T13:45:31Z</dcterms:created>
  <dcterms:modified xsi:type="dcterms:W3CDTF">2019-01-15T10:05:02Z</dcterms:modified>
</cp:coreProperties>
</file>